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8"/>
          <a:stretch/>
        </p:blipFill>
        <p:spPr>
          <a:xfrm>
            <a:off x="4728311" y="126849"/>
            <a:ext cx="2441866" cy="3330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-339"/>
          <a:stretch/>
        </p:blipFill>
        <p:spPr>
          <a:xfrm>
            <a:off x="1008624" y="126850"/>
            <a:ext cx="3443111" cy="3330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86</Words>
  <Application>Microsoft Office PowerPoint</Application>
  <PresentationFormat>Widescreen</PresentationFormat>
  <Paragraphs>31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34</cp:revision>
  <dcterms:created xsi:type="dcterms:W3CDTF">2023-07-26T07:29:03Z</dcterms:created>
  <dcterms:modified xsi:type="dcterms:W3CDTF">2023-08-19T11:49:24Z</dcterms:modified>
</cp:coreProperties>
</file>